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9" r:id="rId5"/>
    <p:sldId id="260" r:id="rId6"/>
    <p:sldId id="280" r:id="rId7"/>
    <p:sldId id="261" r:id="rId8"/>
    <p:sldId id="281" r:id="rId9"/>
    <p:sldId id="262" r:id="rId10"/>
    <p:sldId id="282" r:id="rId11"/>
    <p:sldId id="264" r:id="rId12"/>
    <p:sldId id="283" r:id="rId13"/>
    <p:sldId id="265" r:id="rId14"/>
    <p:sldId id="284" r:id="rId15"/>
    <p:sldId id="266" r:id="rId16"/>
    <p:sldId id="285" r:id="rId17"/>
    <p:sldId id="267" r:id="rId18"/>
    <p:sldId id="286" r:id="rId19"/>
    <p:sldId id="268" r:id="rId20"/>
    <p:sldId id="287" r:id="rId21"/>
    <p:sldId id="269" r:id="rId22"/>
    <p:sldId id="288" r:id="rId23"/>
    <p:sldId id="270" r:id="rId24"/>
    <p:sldId id="289" r:id="rId25"/>
    <p:sldId id="271" r:id="rId26"/>
    <p:sldId id="290" r:id="rId27"/>
    <p:sldId id="273" r:id="rId28"/>
    <p:sldId id="291" r:id="rId29"/>
    <p:sldId id="275" r:id="rId30"/>
    <p:sldId id="292" r:id="rId31"/>
    <p:sldId id="276" r:id="rId32"/>
    <p:sldId id="293" r:id="rId33"/>
    <p:sldId id="277" r:id="rId34"/>
    <p:sldId id="294" r:id="rId35"/>
    <p:sldId id="278" r:id="rId36"/>
    <p:sldId id="29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cha Arkana" userId="b4f4b186328639f5" providerId="LiveId" clId="{A7B4C878-ED92-4D52-BEB6-00941CC90FD4}"/>
    <pc:docChg chg="undo custSel addSld delSld modSld sldOrd">
      <pc:chgData name="Dicha Arkana" userId="b4f4b186328639f5" providerId="LiveId" clId="{A7B4C878-ED92-4D52-BEB6-00941CC90FD4}" dt="2023-03-01T07:32:19.986" v="85" actId="14100"/>
      <pc:docMkLst>
        <pc:docMk/>
      </pc:docMkLst>
      <pc:sldChg chg="del">
        <pc:chgData name="Dicha Arkana" userId="b4f4b186328639f5" providerId="LiveId" clId="{A7B4C878-ED92-4D52-BEB6-00941CC90FD4}" dt="2023-03-01T07:18:45.455" v="8" actId="47"/>
        <pc:sldMkLst>
          <pc:docMk/>
          <pc:sldMk cId="1756086486" sldId="259"/>
        </pc:sldMkLst>
      </pc:sldChg>
      <pc:sldChg chg="del">
        <pc:chgData name="Dicha Arkana" userId="b4f4b186328639f5" providerId="LiveId" clId="{A7B4C878-ED92-4D52-BEB6-00941CC90FD4}" dt="2023-03-01T07:20:54.015" v="28" actId="47"/>
        <pc:sldMkLst>
          <pc:docMk/>
          <pc:sldMk cId="260499888" sldId="263"/>
        </pc:sldMkLst>
      </pc:sldChg>
      <pc:sldChg chg="del">
        <pc:chgData name="Dicha Arkana" userId="b4f4b186328639f5" providerId="LiveId" clId="{A7B4C878-ED92-4D52-BEB6-00941CC90FD4}" dt="2023-03-01T07:26:26.204" v="67" actId="47"/>
        <pc:sldMkLst>
          <pc:docMk/>
          <pc:sldMk cId="4148581280" sldId="272"/>
        </pc:sldMkLst>
      </pc:sldChg>
      <pc:sldChg chg="del">
        <pc:chgData name="Dicha Arkana" userId="b4f4b186328639f5" providerId="LiveId" clId="{A7B4C878-ED92-4D52-BEB6-00941CC90FD4}" dt="2023-03-01T07:27:44.281" v="73" actId="47"/>
        <pc:sldMkLst>
          <pc:docMk/>
          <pc:sldMk cId="2673305061" sldId="274"/>
        </pc:sldMkLst>
      </pc:sldChg>
      <pc:sldChg chg="addSp modSp new ord">
        <pc:chgData name="Dicha Arkana" userId="b4f4b186328639f5" providerId="LiveId" clId="{A7B4C878-ED92-4D52-BEB6-00941CC90FD4}" dt="2023-03-01T07:18:16.632" v="7"/>
        <pc:sldMkLst>
          <pc:docMk/>
          <pc:sldMk cId="2963563856" sldId="279"/>
        </pc:sldMkLst>
        <pc:picChg chg="add mod">
          <ac:chgData name="Dicha Arkana" userId="b4f4b186328639f5" providerId="LiveId" clId="{A7B4C878-ED92-4D52-BEB6-00941CC90FD4}" dt="2023-03-01T07:18:09.371" v="5" actId="1076"/>
          <ac:picMkLst>
            <pc:docMk/>
            <pc:sldMk cId="2963563856" sldId="279"/>
            <ac:picMk id="1026" creationId="{6D0F9E98-6724-D33A-B945-A62A09522E1A}"/>
          </ac:picMkLst>
        </pc:picChg>
      </pc:sldChg>
      <pc:sldChg chg="addSp modSp new">
        <pc:chgData name="Dicha Arkana" userId="b4f4b186328639f5" providerId="LiveId" clId="{A7B4C878-ED92-4D52-BEB6-00941CC90FD4}" dt="2023-03-01T07:19:39.469" v="15" actId="14100"/>
        <pc:sldMkLst>
          <pc:docMk/>
          <pc:sldMk cId="2948868587" sldId="280"/>
        </pc:sldMkLst>
        <pc:picChg chg="add mod">
          <ac:chgData name="Dicha Arkana" userId="b4f4b186328639f5" providerId="LiveId" clId="{A7B4C878-ED92-4D52-BEB6-00941CC90FD4}" dt="2023-03-01T07:19:39.469" v="15" actId="14100"/>
          <ac:picMkLst>
            <pc:docMk/>
            <pc:sldMk cId="2948868587" sldId="280"/>
            <ac:picMk id="2050" creationId="{98F445D9-2C2B-5AE4-D550-2B8BB7B95750}"/>
          </ac:picMkLst>
        </pc:picChg>
      </pc:sldChg>
      <pc:sldChg chg="addSp modSp new">
        <pc:chgData name="Dicha Arkana" userId="b4f4b186328639f5" providerId="LiveId" clId="{A7B4C878-ED92-4D52-BEB6-00941CC90FD4}" dt="2023-03-01T07:20:09.196" v="20" actId="14100"/>
        <pc:sldMkLst>
          <pc:docMk/>
          <pc:sldMk cId="2421987757" sldId="281"/>
        </pc:sldMkLst>
        <pc:picChg chg="add mod">
          <ac:chgData name="Dicha Arkana" userId="b4f4b186328639f5" providerId="LiveId" clId="{A7B4C878-ED92-4D52-BEB6-00941CC90FD4}" dt="2023-03-01T07:20:09.196" v="20" actId="14100"/>
          <ac:picMkLst>
            <pc:docMk/>
            <pc:sldMk cId="2421987757" sldId="281"/>
            <ac:picMk id="3074" creationId="{53E4FC99-5040-4AAC-6742-CCC23FEEE916}"/>
          </ac:picMkLst>
        </pc:picChg>
      </pc:sldChg>
      <pc:sldChg chg="add del">
        <pc:chgData name="Dicha Arkana" userId="b4f4b186328639f5" providerId="LiveId" clId="{A7B4C878-ED92-4D52-BEB6-00941CC90FD4}" dt="2023-03-01T07:19:44.175" v="17" actId="47"/>
        <pc:sldMkLst>
          <pc:docMk/>
          <pc:sldMk cId="2591090818" sldId="281"/>
        </pc:sldMkLst>
      </pc:sldChg>
      <pc:sldChg chg="addSp modSp new">
        <pc:chgData name="Dicha Arkana" userId="b4f4b186328639f5" providerId="LiveId" clId="{A7B4C878-ED92-4D52-BEB6-00941CC90FD4}" dt="2023-03-01T07:20:43.159" v="27" actId="14100"/>
        <pc:sldMkLst>
          <pc:docMk/>
          <pc:sldMk cId="3401576671" sldId="282"/>
        </pc:sldMkLst>
        <pc:picChg chg="add mod">
          <ac:chgData name="Dicha Arkana" userId="b4f4b186328639f5" providerId="LiveId" clId="{A7B4C878-ED92-4D52-BEB6-00941CC90FD4}" dt="2023-03-01T07:20:43.159" v="27" actId="14100"/>
          <ac:picMkLst>
            <pc:docMk/>
            <pc:sldMk cId="3401576671" sldId="282"/>
            <ac:picMk id="4098" creationId="{AFCC7D54-5FD6-7E46-47FA-B99DE74E4914}"/>
          </ac:picMkLst>
        </pc:picChg>
      </pc:sldChg>
      <pc:sldChg chg="add del">
        <pc:chgData name="Dicha Arkana" userId="b4f4b186328639f5" providerId="LiveId" clId="{A7B4C878-ED92-4D52-BEB6-00941CC90FD4}" dt="2023-03-01T07:20:12.303" v="22" actId="2890"/>
        <pc:sldMkLst>
          <pc:docMk/>
          <pc:sldMk cId="4058152328" sldId="282"/>
        </pc:sldMkLst>
      </pc:sldChg>
      <pc:sldChg chg="addSp modSp new">
        <pc:chgData name="Dicha Arkana" userId="b4f4b186328639f5" providerId="LiveId" clId="{A7B4C878-ED92-4D52-BEB6-00941CC90FD4}" dt="2023-03-01T07:21:30.070" v="33" actId="14100"/>
        <pc:sldMkLst>
          <pc:docMk/>
          <pc:sldMk cId="216196762" sldId="283"/>
        </pc:sldMkLst>
        <pc:picChg chg="add mod">
          <ac:chgData name="Dicha Arkana" userId="b4f4b186328639f5" providerId="LiveId" clId="{A7B4C878-ED92-4D52-BEB6-00941CC90FD4}" dt="2023-03-01T07:21:30.070" v="33" actId="14100"/>
          <ac:picMkLst>
            <pc:docMk/>
            <pc:sldMk cId="216196762" sldId="283"/>
            <ac:picMk id="5122" creationId="{DA76DBDC-FB00-6916-FB87-461ECC6C380C}"/>
          </ac:picMkLst>
        </pc:picChg>
      </pc:sldChg>
      <pc:sldChg chg="addSp new">
        <pc:chgData name="Dicha Arkana" userId="b4f4b186328639f5" providerId="LiveId" clId="{A7B4C878-ED92-4D52-BEB6-00941CC90FD4}" dt="2023-03-01T07:21:56.880" v="35"/>
        <pc:sldMkLst>
          <pc:docMk/>
          <pc:sldMk cId="2621390598" sldId="284"/>
        </pc:sldMkLst>
        <pc:picChg chg="add">
          <ac:chgData name="Dicha Arkana" userId="b4f4b186328639f5" providerId="LiveId" clId="{A7B4C878-ED92-4D52-BEB6-00941CC90FD4}" dt="2023-03-01T07:21:56.880" v="35"/>
          <ac:picMkLst>
            <pc:docMk/>
            <pc:sldMk cId="2621390598" sldId="284"/>
            <ac:picMk id="6146" creationId="{6EC8E6DD-29C8-7D52-AE96-C2CBD9C59E59}"/>
          </ac:picMkLst>
        </pc:picChg>
      </pc:sldChg>
      <pc:sldChg chg="addSp modSp new">
        <pc:chgData name="Dicha Arkana" userId="b4f4b186328639f5" providerId="LiveId" clId="{A7B4C878-ED92-4D52-BEB6-00941CC90FD4}" dt="2023-03-01T07:22:55.618" v="40" actId="14100"/>
        <pc:sldMkLst>
          <pc:docMk/>
          <pc:sldMk cId="295837664" sldId="285"/>
        </pc:sldMkLst>
        <pc:picChg chg="add mod">
          <ac:chgData name="Dicha Arkana" userId="b4f4b186328639f5" providerId="LiveId" clId="{A7B4C878-ED92-4D52-BEB6-00941CC90FD4}" dt="2023-03-01T07:22:55.618" v="40" actId="14100"/>
          <ac:picMkLst>
            <pc:docMk/>
            <pc:sldMk cId="295837664" sldId="285"/>
            <ac:picMk id="7170" creationId="{ED37B862-0782-3A6D-05EF-95BA389A180A}"/>
          </ac:picMkLst>
        </pc:picChg>
      </pc:sldChg>
      <pc:sldChg chg="add del">
        <pc:chgData name="Dicha Arkana" userId="b4f4b186328639f5" providerId="LiveId" clId="{A7B4C878-ED92-4D52-BEB6-00941CC90FD4}" dt="2023-03-01T07:22:00.580" v="37" actId="2890"/>
        <pc:sldMkLst>
          <pc:docMk/>
          <pc:sldMk cId="2030866989" sldId="285"/>
        </pc:sldMkLst>
      </pc:sldChg>
      <pc:sldChg chg="addSp modSp new">
        <pc:chgData name="Dicha Arkana" userId="b4f4b186328639f5" providerId="LiveId" clId="{A7B4C878-ED92-4D52-BEB6-00941CC90FD4}" dt="2023-03-01T07:23:32.440" v="43" actId="14100"/>
        <pc:sldMkLst>
          <pc:docMk/>
          <pc:sldMk cId="1320566316" sldId="286"/>
        </pc:sldMkLst>
        <pc:picChg chg="add mod">
          <ac:chgData name="Dicha Arkana" userId="b4f4b186328639f5" providerId="LiveId" clId="{A7B4C878-ED92-4D52-BEB6-00941CC90FD4}" dt="2023-03-01T07:23:32.440" v="43" actId="14100"/>
          <ac:picMkLst>
            <pc:docMk/>
            <pc:sldMk cId="1320566316" sldId="286"/>
            <ac:picMk id="8194" creationId="{A5B48B7F-5F97-DAD2-1EA6-54A3F6A5EF42}"/>
          </ac:picMkLst>
        </pc:picChg>
      </pc:sldChg>
      <pc:sldChg chg="addSp delSp modSp new">
        <pc:chgData name="Dicha Arkana" userId="b4f4b186328639f5" providerId="LiveId" clId="{A7B4C878-ED92-4D52-BEB6-00941CC90FD4}" dt="2023-03-01T07:24:24.661" v="54"/>
        <pc:sldMkLst>
          <pc:docMk/>
          <pc:sldMk cId="809590660" sldId="287"/>
        </pc:sldMkLst>
        <pc:spChg chg="add del">
          <ac:chgData name="Dicha Arkana" userId="b4f4b186328639f5" providerId="LiveId" clId="{A7B4C878-ED92-4D52-BEB6-00941CC90FD4}" dt="2023-03-01T07:24:02.050" v="46"/>
          <ac:spMkLst>
            <pc:docMk/>
            <pc:sldMk cId="809590660" sldId="287"/>
            <ac:spMk id="2" creationId="{28A2D9A3-FC42-2D30-8888-7B6EECE22628}"/>
          </ac:spMkLst>
        </pc:spChg>
        <pc:spChg chg="add del">
          <ac:chgData name="Dicha Arkana" userId="b4f4b186328639f5" providerId="LiveId" clId="{A7B4C878-ED92-4D52-BEB6-00941CC90FD4}" dt="2023-03-01T07:24:05.602" v="48"/>
          <ac:spMkLst>
            <pc:docMk/>
            <pc:sldMk cId="809590660" sldId="287"/>
            <ac:spMk id="3" creationId="{CEF179E3-7431-387A-2B39-24D9320F392C}"/>
          </ac:spMkLst>
        </pc:spChg>
        <pc:spChg chg="add del">
          <ac:chgData name="Dicha Arkana" userId="b4f4b186328639f5" providerId="LiveId" clId="{A7B4C878-ED92-4D52-BEB6-00941CC90FD4}" dt="2023-03-01T07:24:13.791" v="50"/>
          <ac:spMkLst>
            <pc:docMk/>
            <pc:sldMk cId="809590660" sldId="287"/>
            <ac:spMk id="4" creationId="{8C05918D-C8E0-97E8-DC8D-FCD8869965CE}"/>
          </ac:spMkLst>
        </pc:spChg>
        <pc:spChg chg="add del mod">
          <ac:chgData name="Dicha Arkana" userId="b4f4b186328639f5" providerId="LiveId" clId="{A7B4C878-ED92-4D52-BEB6-00941CC90FD4}" dt="2023-03-01T07:24:19.169" v="53" actId="478"/>
          <ac:spMkLst>
            <pc:docMk/>
            <pc:sldMk cId="809590660" sldId="287"/>
            <ac:spMk id="5" creationId="{C24625E4-2A50-DFCB-BE3C-ABB551FF5CB4}"/>
          </ac:spMkLst>
        </pc:spChg>
        <pc:picChg chg="add">
          <ac:chgData name="Dicha Arkana" userId="b4f4b186328639f5" providerId="LiveId" clId="{A7B4C878-ED92-4D52-BEB6-00941CC90FD4}" dt="2023-03-01T07:24:24.661" v="54"/>
          <ac:picMkLst>
            <pc:docMk/>
            <pc:sldMk cId="809590660" sldId="287"/>
            <ac:picMk id="9226" creationId="{2CD89347-1F4E-2585-E533-2940EF1BC0DA}"/>
          </ac:picMkLst>
        </pc:picChg>
      </pc:sldChg>
      <pc:sldChg chg="addSp modSp new">
        <pc:chgData name="Dicha Arkana" userId="b4f4b186328639f5" providerId="LiveId" clId="{A7B4C878-ED92-4D52-BEB6-00941CC90FD4}" dt="2023-03-01T07:24:52.787" v="59" actId="14100"/>
        <pc:sldMkLst>
          <pc:docMk/>
          <pc:sldMk cId="1564303054" sldId="288"/>
        </pc:sldMkLst>
        <pc:picChg chg="add mod">
          <ac:chgData name="Dicha Arkana" userId="b4f4b186328639f5" providerId="LiveId" clId="{A7B4C878-ED92-4D52-BEB6-00941CC90FD4}" dt="2023-03-01T07:24:52.787" v="59" actId="14100"/>
          <ac:picMkLst>
            <pc:docMk/>
            <pc:sldMk cId="1564303054" sldId="288"/>
            <ac:picMk id="10242" creationId="{2099ED17-9C42-A853-6EAD-B888D6EEA847}"/>
          </ac:picMkLst>
        </pc:picChg>
      </pc:sldChg>
      <pc:sldChg chg="addSp modSp new">
        <pc:chgData name="Dicha Arkana" userId="b4f4b186328639f5" providerId="LiveId" clId="{A7B4C878-ED92-4D52-BEB6-00941CC90FD4}" dt="2023-03-01T07:25:27.831" v="64" actId="14100"/>
        <pc:sldMkLst>
          <pc:docMk/>
          <pc:sldMk cId="134545012" sldId="289"/>
        </pc:sldMkLst>
        <pc:picChg chg="add mod">
          <ac:chgData name="Dicha Arkana" userId="b4f4b186328639f5" providerId="LiveId" clId="{A7B4C878-ED92-4D52-BEB6-00941CC90FD4}" dt="2023-03-01T07:25:27.831" v="64" actId="14100"/>
          <ac:picMkLst>
            <pc:docMk/>
            <pc:sldMk cId="134545012" sldId="289"/>
            <ac:picMk id="11266" creationId="{D967DB10-D5DF-9B37-BBA6-11155BD6A035}"/>
          </ac:picMkLst>
        </pc:picChg>
      </pc:sldChg>
      <pc:sldChg chg="addSp new">
        <pc:chgData name="Dicha Arkana" userId="b4f4b186328639f5" providerId="LiveId" clId="{A7B4C878-ED92-4D52-BEB6-00941CC90FD4}" dt="2023-03-01T07:25:52.014" v="66"/>
        <pc:sldMkLst>
          <pc:docMk/>
          <pc:sldMk cId="1682310418" sldId="290"/>
        </pc:sldMkLst>
        <pc:picChg chg="add">
          <ac:chgData name="Dicha Arkana" userId="b4f4b186328639f5" providerId="LiveId" clId="{A7B4C878-ED92-4D52-BEB6-00941CC90FD4}" dt="2023-03-01T07:25:52.014" v="66"/>
          <ac:picMkLst>
            <pc:docMk/>
            <pc:sldMk cId="1682310418" sldId="290"/>
            <ac:picMk id="12290" creationId="{C42A0237-6745-20C0-C128-3B7941D2DEB0}"/>
          </ac:picMkLst>
        </pc:picChg>
      </pc:sldChg>
      <pc:sldChg chg="addSp modSp new">
        <pc:chgData name="Dicha Arkana" userId="b4f4b186328639f5" providerId="LiveId" clId="{A7B4C878-ED92-4D52-BEB6-00941CC90FD4}" dt="2023-03-01T07:26:59.625" v="72" actId="14100"/>
        <pc:sldMkLst>
          <pc:docMk/>
          <pc:sldMk cId="1720222882" sldId="291"/>
        </pc:sldMkLst>
        <pc:picChg chg="add mod">
          <ac:chgData name="Dicha Arkana" userId="b4f4b186328639f5" providerId="LiveId" clId="{A7B4C878-ED92-4D52-BEB6-00941CC90FD4}" dt="2023-03-01T07:26:59.625" v="72" actId="14100"/>
          <ac:picMkLst>
            <pc:docMk/>
            <pc:sldMk cId="1720222882" sldId="291"/>
            <ac:picMk id="13314" creationId="{F1C2C0A8-CD99-F223-7C84-F3DC765909FE}"/>
          </ac:picMkLst>
        </pc:picChg>
      </pc:sldChg>
      <pc:sldChg chg="add del">
        <pc:chgData name="Dicha Arkana" userId="b4f4b186328639f5" providerId="LiveId" clId="{A7B4C878-ED92-4D52-BEB6-00941CC90FD4}" dt="2023-03-01T07:26:45.740" v="69" actId="2890"/>
        <pc:sldMkLst>
          <pc:docMk/>
          <pc:sldMk cId="3137309405" sldId="291"/>
        </pc:sldMkLst>
      </pc:sldChg>
      <pc:sldChg chg="addSp delSp new">
        <pc:chgData name="Dicha Arkana" userId="b4f4b186328639f5" providerId="LiveId" clId="{A7B4C878-ED92-4D52-BEB6-00941CC90FD4}" dt="2023-03-01T07:30:06.598" v="77"/>
        <pc:sldMkLst>
          <pc:docMk/>
          <pc:sldMk cId="500762450" sldId="292"/>
        </pc:sldMkLst>
        <pc:picChg chg="add del">
          <ac:chgData name="Dicha Arkana" userId="b4f4b186328639f5" providerId="LiveId" clId="{A7B4C878-ED92-4D52-BEB6-00941CC90FD4}" dt="2023-03-01T07:29:53.049" v="76"/>
          <ac:picMkLst>
            <pc:docMk/>
            <pc:sldMk cId="500762450" sldId="292"/>
            <ac:picMk id="14338" creationId="{8B08DC2E-6EE9-BDAA-EA3C-EF7517BB2927}"/>
          </ac:picMkLst>
        </pc:picChg>
        <pc:picChg chg="add">
          <ac:chgData name="Dicha Arkana" userId="b4f4b186328639f5" providerId="LiveId" clId="{A7B4C878-ED92-4D52-BEB6-00941CC90FD4}" dt="2023-03-01T07:30:06.598" v="77"/>
          <ac:picMkLst>
            <pc:docMk/>
            <pc:sldMk cId="500762450" sldId="292"/>
            <ac:picMk id="14340" creationId="{1ED6EF9D-98C7-06E6-5457-4E51B071AAFD}"/>
          </ac:picMkLst>
        </pc:picChg>
      </pc:sldChg>
      <pc:sldChg chg="addSp new mod">
        <pc:chgData name="Dicha Arkana" userId="b4f4b186328639f5" providerId="LiveId" clId="{A7B4C878-ED92-4D52-BEB6-00941CC90FD4}" dt="2023-03-01T07:30:37.531" v="79" actId="22"/>
        <pc:sldMkLst>
          <pc:docMk/>
          <pc:sldMk cId="367244715" sldId="293"/>
        </pc:sldMkLst>
        <pc:picChg chg="add">
          <ac:chgData name="Dicha Arkana" userId="b4f4b186328639f5" providerId="LiveId" clId="{A7B4C878-ED92-4D52-BEB6-00941CC90FD4}" dt="2023-03-01T07:30:37.531" v="79" actId="22"/>
          <ac:picMkLst>
            <pc:docMk/>
            <pc:sldMk cId="367244715" sldId="293"/>
            <ac:picMk id="3" creationId="{2F97FBE8-93D4-5C4E-D02E-B6FE3428AFD5}"/>
          </ac:picMkLst>
        </pc:picChg>
      </pc:sldChg>
      <pc:sldChg chg="addSp modSp new">
        <pc:chgData name="Dicha Arkana" userId="b4f4b186328639f5" providerId="LiveId" clId="{A7B4C878-ED92-4D52-BEB6-00941CC90FD4}" dt="2023-03-01T07:31:58.984" v="82" actId="14100"/>
        <pc:sldMkLst>
          <pc:docMk/>
          <pc:sldMk cId="4062842136" sldId="294"/>
        </pc:sldMkLst>
        <pc:picChg chg="add mod">
          <ac:chgData name="Dicha Arkana" userId="b4f4b186328639f5" providerId="LiveId" clId="{A7B4C878-ED92-4D52-BEB6-00941CC90FD4}" dt="2023-03-01T07:31:58.984" v="82" actId="14100"/>
          <ac:picMkLst>
            <pc:docMk/>
            <pc:sldMk cId="4062842136" sldId="294"/>
            <ac:picMk id="15362" creationId="{4947031F-8C4E-3F92-113A-D70661C6F901}"/>
          </ac:picMkLst>
        </pc:picChg>
      </pc:sldChg>
      <pc:sldChg chg="addSp modSp new">
        <pc:chgData name="Dicha Arkana" userId="b4f4b186328639f5" providerId="LiveId" clId="{A7B4C878-ED92-4D52-BEB6-00941CC90FD4}" dt="2023-03-01T07:32:19.986" v="85" actId="14100"/>
        <pc:sldMkLst>
          <pc:docMk/>
          <pc:sldMk cId="2072315318" sldId="295"/>
        </pc:sldMkLst>
        <pc:picChg chg="add mod">
          <ac:chgData name="Dicha Arkana" userId="b4f4b186328639f5" providerId="LiveId" clId="{A7B4C878-ED92-4D52-BEB6-00941CC90FD4}" dt="2023-03-01T07:32:19.986" v="85" actId="14100"/>
          <ac:picMkLst>
            <pc:docMk/>
            <pc:sldMk cId="2072315318" sldId="295"/>
            <ac:picMk id="16386" creationId="{69AD4FC9-3D7B-54D6-37E5-5B49BDB17CA2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AD902-6E8F-8D3D-2415-EA6E33150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F3B11F-D7CE-2421-7A61-1D9231C99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98D89-8B26-9920-17A8-E3059EA55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5803E-25EF-BA37-B27F-E34C0C80E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94756-0E8B-D79B-70E9-D469ABD8C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889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A659-EB46-A664-25FC-E311640CC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0531F-017C-3D33-7207-8CB2B590DF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43282-2579-34B4-C740-B215CE749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E729B-DE06-3451-E4C3-DD9673DF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C8481-5212-90AB-55FE-432067D77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547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6EFC8C-0547-A6C4-4590-736F1AA14A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DB4AA3-1AF7-05CA-27B9-B35AE554B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34E308-E7BB-27E9-7F7D-B9786184F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84CA4-DE40-B232-19E5-2393DB26C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DEED0-A668-E75C-3D53-33C9CEF5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983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E0B4B-2C34-B118-8E7B-593D1226E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0E69F-C4BB-DC71-E4FF-FD85C8C53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76AC2-7256-B20B-B30E-5FB1F9C2C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386F0-9598-DD57-A247-91BD75667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78E38-0D53-2C50-5999-8CA3138AB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897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C7E41-8AC9-9297-4D04-7DD6E6AA2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826E9-35EC-92C3-DF50-94E53C068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30F3F-4F0B-01AE-CC19-2C710047F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0BC04-7CE2-9684-D3FB-D662C5F83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4ED55-19B0-9AD4-54F6-1A276A125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84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0641E-F472-1D5F-2722-280912306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A2357-FDDD-044C-8351-47FAD7B83C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2FB05E-EA4B-52D1-7483-660E5DC04A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CC937A-5714-DB6A-77CA-1FB4DF7BC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EED99-BDF0-A9DD-E2D3-58ADF3F25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F61139-9865-3799-0EA4-5E1328D4F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314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1D1C7-D146-DD24-7877-3B63D013B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CD1C43-953C-B6F3-C425-37BE72E87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E1AF8B-ABF6-66FD-0125-660834858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2F7E71-7315-916E-4986-45A0B6FC61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92722A-A5B9-F620-7401-DF03D0D99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D1F7C8-E728-7F2C-2CC0-40EF68895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5B9762-AB1C-2607-3084-CEFF5A2D6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390038-CA5D-1201-2641-9773277A1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771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982AF-3B90-B20A-DE49-16C800D56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79EECF-C960-DCDC-5AC3-CEEF57A1D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795A5F-9BBC-A165-E3E8-92B1A9314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0CA3-9E55-DDAA-DDE0-5BC405E6A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21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37C0F3-61FC-8ACA-32F5-439E3BC9C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C0D353-9B83-1C09-A5C7-1231DE73D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51A3C-FC3B-9272-973A-37348731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38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B4721-7C84-31C1-78E0-AA8E466A5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485D5-7D66-45F2-FA19-4CE2E9A64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8E99EF-C833-AA54-F616-935004993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6B6A32-02C9-7F44-BE6C-1E6CA010B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AB7BF-7DF3-CE28-4E67-62821835A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98633-802B-33D7-B903-2164606E2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13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5C7C6-1DD1-1932-5333-A3582C601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5BADCF-9D6C-AA0A-A76A-4E46EE2DC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42652D-B03C-0798-3192-8320584582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4AB3AD-F14E-289A-CD68-C1C5445A4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86552A-F1EE-A1C8-A098-A65FB7C9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991800-6914-5303-A930-30CF12B61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72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F6667-E347-3908-24CA-5D320E138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83E766-D30F-A770-15CD-97B31574E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E7EE2-8941-97F7-3117-88516F2916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BCB82-E8F1-44F1-8AEE-DA79243FA73F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6B2F6-2AE8-60F5-4A5D-0E5B437FCB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D9161-862B-583A-2672-003F6C369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1A2A2-866C-41E8-85C3-6D17984F8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6635-32C2-88A6-A774-A326B1DE75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Computer Parts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AEE10-0587-7251-A93E-EE80A8C5F2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Different kinds of computer parts and its function</a:t>
            </a:r>
          </a:p>
        </p:txBody>
      </p:sp>
    </p:spTree>
    <p:extLst>
      <p:ext uri="{BB962C8B-B14F-4D97-AF65-F5344CB8AC3E}">
        <p14:creationId xmlns:p14="http://schemas.microsoft.com/office/powerpoint/2010/main" val="4146009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Why Do Motherboards Still Have VGA Ports? - Pointer Clicker">
            <a:extLst>
              <a:ext uri="{FF2B5EF4-FFF2-40B4-BE49-F238E27FC236}">
                <a16:creationId xmlns:a16="http://schemas.microsoft.com/office/drawing/2014/main" id="{AFCC7D54-5FD6-7E46-47FA-B99DE74E4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133" y="1283072"/>
            <a:ext cx="6417734" cy="4291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576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eSATA</a:t>
            </a:r>
            <a:r>
              <a:rPr lang="en-US" dirty="0"/>
              <a:t> 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dirty="0" err="1"/>
              <a:t>eSATA</a:t>
            </a:r>
            <a:r>
              <a:rPr lang="en-US" dirty="0"/>
              <a:t> port is an external SATA (Serial Advanced Technology Attachment) interface used to connect external storage devices to a computer.</a:t>
            </a:r>
          </a:p>
        </p:txBody>
      </p:sp>
    </p:spTree>
    <p:extLst>
      <p:ext uri="{BB962C8B-B14F-4D97-AF65-F5344CB8AC3E}">
        <p14:creationId xmlns:p14="http://schemas.microsoft.com/office/powerpoint/2010/main" val="3579693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eSATAp - Wikipedia">
            <a:extLst>
              <a:ext uri="{FF2B5EF4-FFF2-40B4-BE49-F238E27FC236}">
                <a16:creationId xmlns:a16="http://schemas.microsoft.com/office/drawing/2014/main" id="{DA76DBDC-FB00-6916-FB87-461ECC6C3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360" y="1388533"/>
            <a:ext cx="7779280" cy="4080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96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USB 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USB (Universal Serial Bus) is a common interface used to connect a wide variety of devices to a computer. USB ports allow devices such as mice, keyboards, printers, and external storage devices to be connected to a computer.</a:t>
            </a:r>
          </a:p>
        </p:txBody>
      </p:sp>
    </p:spTree>
    <p:extLst>
      <p:ext uri="{BB962C8B-B14F-4D97-AF65-F5344CB8AC3E}">
        <p14:creationId xmlns:p14="http://schemas.microsoft.com/office/powerpoint/2010/main" val="3543094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USB Type A Connector: Everything You Need to Know">
            <a:extLst>
              <a:ext uri="{FF2B5EF4-FFF2-40B4-BE49-F238E27FC236}">
                <a16:creationId xmlns:a16="http://schemas.microsoft.com/office/drawing/2014/main" id="{6EC8E6DD-29C8-7D52-AE96-C2CBD9C59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375" y="2000250"/>
            <a:ext cx="61912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1390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RJ45 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RJ45 port is a network interface used to connect a computer to a wired network. It is commonly used for Ethernet connections.</a:t>
            </a:r>
          </a:p>
        </p:txBody>
      </p:sp>
    </p:spTree>
    <p:extLst>
      <p:ext uri="{BB962C8B-B14F-4D97-AF65-F5344CB8AC3E}">
        <p14:creationId xmlns:p14="http://schemas.microsoft.com/office/powerpoint/2010/main" val="4234106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What is a LAN Port (Local Area Network)?">
            <a:extLst>
              <a:ext uri="{FF2B5EF4-FFF2-40B4-BE49-F238E27FC236}">
                <a16:creationId xmlns:a16="http://schemas.microsoft.com/office/drawing/2014/main" id="{ED37B862-0782-3A6D-05EF-95BA389A1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5800" y="1526059"/>
            <a:ext cx="5740400" cy="3805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8376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29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Audio ports are used to connect audio devices such as speakers and microphones to a computer. Different types of audio ports include:</a:t>
            </a:r>
          </a:p>
          <a:p>
            <a:pPr lvl="1"/>
            <a:r>
              <a:rPr lang="en-US" dirty="0"/>
              <a:t>line in (light blue)</a:t>
            </a:r>
          </a:p>
          <a:p>
            <a:pPr lvl="2"/>
            <a:r>
              <a:rPr lang="en-US" dirty="0"/>
              <a:t>Used to connect external audio sources such as CD players or cassette decks.</a:t>
            </a:r>
          </a:p>
          <a:p>
            <a:pPr lvl="1"/>
            <a:r>
              <a:rPr lang="en-US" dirty="0"/>
              <a:t>line out (lime)</a:t>
            </a:r>
          </a:p>
          <a:p>
            <a:pPr lvl="2"/>
            <a:r>
              <a:rPr lang="en-US" dirty="0"/>
              <a:t>Used to connect speakers or headphones.</a:t>
            </a:r>
          </a:p>
          <a:p>
            <a:pPr lvl="1"/>
            <a:r>
              <a:rPr lang="en-US" dirty="0"/>
              <a:t>microphone (pink)</a:t>
            </a:r>
          </a:p>
          <a:p>
            <a:pPr lvl="2"/>
            <a:r>
              <a:rPr lang="en-US" dirty="0"/>
              <a:t>Used to connect an external microphone.</a:t>
            </a:r>
          </a:p>
          <a:p>
            <a:pPr lvl="1"/>
            <a:r>
              <a:rPr lang="en-US" dirty="0"/>
              <a:t>side speaker out (gray)</a:t>
            </a:r>
          </a:p>
          <a:p>
            <a:pPr lvl="2"/>
            <a:r>
              <a:rPr lang="en-US" dirty="0"/>
              <a:t>Used for surround sound systems.</a:t>
            </a:r>
          </a:p>
          <a:p>
            <a:pPr lvl="1"/>
            <a:r>
              <a:rPr lang="en-US" dirty="0"/>
              <a:t>rear speaker out (black)</a:t>
            </a:r>
          </a:p>
          <a:p>
            <a:pPr lvl="2"/>
            <a:r>
              <a:rPr lang="en-US" dirty="0"/>
              <a:t>Used for surround sound systems.</a:t>
            </a:r>
          </a:p>
          <a:p>
            <a:pPr lvl="1"/>
            <a:r>
              <a:rPr lang="en-US" dirty="0"/>
              <a:t>center/subwoofer (yellow orange)</a:t>
            </a:r>
          </a:p>
          <a:p>
            <a:pPr lvl="2"/>
            <a:r>
              <a:rPr lang="en-US" dirty="0"/>
              <a:t>Used for surround sound systems.</a:t>
            </a:r>
          </a:p>
        </p:txBody>
      </p:sp>
    </p:spTree>
    <p:extLst>
      <p:ext uri="{BB962C8B-B14F-4D97-AF65-F5344CB8AC3E}">
        <p14:creationId xmlns:p14="http://schemas.microsoft.com/office/powerpoint/2010/main" val="1539894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olved: XPS 8940, what are the audio ports? - Dell Community">
            <a:extLst>
              <a:ext uri="{FF2B5EF4-FFF2-40B4-BE49-F238E27FC236}">
                <a16:creationId xmlns:a16="http://schemas.microsoft.com/office/drawing/2014/main" id="{A5B48B7F-5F97-DAD2-1EA6-54A3F6A5E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1" y="868681"/>
            <a:ext cx="4267200" cy="512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566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PCI-E x16 slot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2975"/>
          </a:xfrm>
        </p:spPr>
        <p:txBody>
          <a:bodyPr>
            <a:normAutofit/>
          </a:bodyPr>
          <a:lstStyle/>
          <a:p>
            <a:r>
              <a:rPr lang="en-US" dirty="0"/>
              <a:t>A PCI-E (Peripheral Component Interconnect Express) x16 slot is a high-speed interface used to connect expansion cards such as graphics cards to a computer.</a:t>
            </a:r>
          </a:p>
        </p:txBody>
      </p:sp>
    </p:spTree>
    <p:extLst>
      <p:ext uri="{BB962C8B-B14F-4D97-AF65-F5344CB8AC3E}">
        <p14:creationId xmlns:p14="http://schemas.microsoft.com/office/powerpoint/2010/main" val="2742139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PS/2 Mouse 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PS/2 mouse port is a small round connector on a computer that allows a computer mouse to be connected. It is an older technology that uses a small 6-pin DIN connector.</a:t>
            </a:r>
          </a:p>
        </p:txBody>
      </p:sp>
    </p:spTree>
    <p:extLst>
      <p:ext uri="{BB962C8B-B14F-4D97-AF65-F5344CB8AC3E}">
        <p14:creationId xmlns:p14="http://schemas.microsoft.com/office/powerpoint/2010/main" val="42535114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6" name="Picture 10" descr="PCIe Gen 4 vs. Gen 3 Slots, Speeds">
            <a:extLst>
              <a:ext uri="{FF2B5EF4-FFF2-40B4-BE49-F238E27FC236}">
                <a16:creationId xmlns:a16="http://schemas.microsoft.com/office/drawing/2014/main" id="{2CD89347-1F4E-2585-E533-2940EF1BC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5" y="1047750"/>
            <a:ext cx="714375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590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PCI-E x4 slot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2975"/>
          </a:xfrm>
        </p:spPr>
        <p:txBody>
          <a:bodyPr>
            <a:normAutofit/>
          </a:bodyPr>
          <a:lstStyle/>
          <a:p>
            <a:r>
              <a:rPr lang="en-US" dirty="0"/>
              <a:t>A PCI-E x4 slot is another type of PCI-E interface that allows expansion cards to be connected to a computer.</a:t>
            </a:r>
          </a:p>
        </p:txBody>
      </p:sp>
    </p:spTree>
    <p:extLst>
      <p:ext uri="{BB962C8B-B14F-4D97-AF65-F5344CB8AC3E}">
        <p14:creationId xmlns:p14="http://schemas.microsoft.com/office/powerpoint/2010/main" val="7605510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P4SM2 (PCIe X4 to M.2 Adapter)">
            <a:extLst>
              <a:ext uri="{FF2B5EF4-FFF2-40B4-BE49-F238E27FC236}">
                <a16:creationId xmlns:a16="http://schemas.microsoft.com/office/drawing/2014/main" id="{2099ED17-9C42-A853-6EAD-B888D6EEA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099" y="2040468"/>
            <a:ext cx="6645804" cy="2777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43030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PCI slots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2975"/>
          </a:xfrm>
        </p:spPr>
        <p:txBody>
          <a:bodyPr>
            <a:normAutofit/>
          </a:bodyPr>
          <a:lstStyle/>
          <a:p>
            <a:r>
              <a:rPr lang="en-US" dirty="0"/>
              <a:t>PCI (Peripheral Component Interconnect) slots are an older interface used to connect expansion cards to a computer.</a:t>
            </a:r>
          </a:p>
        </p:txBody>
      </p:sp>
    </p:spTree>
    <p:extLst>
      <p:ext uri="{BB962C8B-B14F-4D97-AF65-F5344CB8AC3E}">
        <p14:creationId xmlns:p14="http://schemas.microsoft.com/office/powerpoint/2010/main" val="19989125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Peripheral Component Interconnect - Wikipedia">
            <a:extLst>
              <a:ext uri="{FF2B5EF4-FFF2-40B4-BE49-F238E27FC236}">
                <a16:creationId xmlns:a16="http://schemas.microsoft.com/office/drawing/2014/main" id="{D967DB10-D5DF-9B37-BBA6-11155BD6A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267" y="881820"/>
            <a:ext cx="8009466" cy="509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45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I/O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2975"/>
          </a:xfrm>
        </p:spPr>
        <p:txBody>
          <a:bodyPr>
            <a:normAutofit/>
          </a:bodyPr>
          <a:lstStyle/>
          <a:p>
            <a:r>
              <a:rPr lang="en-US" dirty="0"/>
              <a:t>Super I/O is a type of hardware component that is responsible for managing input/output functions on a computer.</a:t>
            </a:r>
          </a:p>
        </p:txBody>
      </p:sp>
    </p:spTree>
    <p:extLst>
      <p:ext uri="{BB962C8B-B14F-4D97-AF65-F5344CB8AC3E}">
        <p14:creationId xmlns:p14="http://schemas.microsoft.com/office/powerpoint/2010/main" val="4471767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he SuperIO - John The Computer Man">
            <a:extLst>
              <a:ext uri="{FF2B5EF4-FFF2-40B4-BE49-F238E27FC236}">
                <a16:creationId xmlns:a16="http://schemas.microsoft.com/office/drawing/2014/main" id="{C42A0237-6745-20C0-C128-3B7941D2D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0" y="1333500"/>
            <a:ext cx="8191500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23104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 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2975"/>
          </a:xfrm>
        </p:spPr>
        <p:txBody>
          <a:bodyPr>
            <a:normAutofit/>
          </a:bodyPr>
          <a:lstStyle/>
          <a:p>
            <a:r>
              <a:rPr lang="en-US" dirty="0"/>
              <a:t>A COM port is a legacy interface used to connect serial devices such as modems, mice, and some older printers to a computer.</a:t>
            </a:r>
          </a:p>
        </p:txBody>
      </p:sp>
    </p:spTree>
    <p:extLst>
      <p:ext uri="{BB962C8B-B14F-4D97-AF65-F5344CB8AC3E}">
        <p14:creationId xmlns:p14="http://schemas.microsoft.com/office/powerpoint/2010/main" val="24072222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OM (hardware interface) - Wikipedia">
            <a:extLst>
              <a:ext uri="{FF2B5EF4-FFF2-40B4-BE49-F238E27FC236}">
                <a16:creationId xmlns:a16="http://schemas.microsoft.com/office/drawing/2014/main" id="{F1C2C0A8-CD99-F223-7C84-F3DC765909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1702" y="1540934"/>
            <a:ext cx="7328598" cy="3776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02228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SATA2 connectors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2975"/>
          </a:xfrm>
        </p:spPr>
        <p:txBody>
          <a:bodyPr>
            <a:normAutofit/>
          </a:bodyPr>
          <a:lstStyle/>
          <a:p>
            <a:r>
              <a:rPr lang="en-US" dirty="0"/>
              <a:t>SATA (Serial Advanced Technology Attachment) connectors are used to connect storage devices such as hard drives and solid-state drives to a computer. SATA2 is an older version of the SATA interface that provides slower data transfer speeds compared to newer versions.</a:t>
            </a:r>
          </a:p>
        </p:txBody>
      </p:sp>
    </p:spTree>
    <p:extLst>
      <p:ext uri="{BB962C8B-B14F-4D97-AF65-F5344CB8AC3E}">
        <p14:creationId xmlns:p14="http://schemas.microsoft.com/office/powerpoint/2010/main" val="921734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PS/2 Keyboard 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the PS/2 mouse port, the PS/2 keyboard port is a small round connector on a computer that allows a keyboard to be connected. It is also an older technology that uses a small 6-pin DIN connector.</a:t>
            </a:r>
          </a:p>
        </p:txBody>
      </p:sp>
    </p:spTree>
    <p:extLst>
      <p:ext uri="{BB962C8B-B14F-4D97-AF65-F5344CB8AC3E}">
        <p14:creationId xmlns:p14="http://schemas.microsoft.com/office/powerpoint/2010/main" val="26397803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0" name="Picture 4" descr="What Does a SATA Port Look Like? - PC Guide 101">
            <a:extLst>
              <a:ext uri="{FF2B5EF4-FFF2-40B4-BE49-F238E27FC236}">
                <a16:creationId xmlns:a16="http://schemas.microsoft.com/office/drawing/2014/main" id="{1ED6EF9D-98C7-06E6-5457-4E51B071A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928688"/>
            <a:ext cx="6667500" cy="500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624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 connector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2975"/>
          </a:xfrm>
        </p:spPr>
        <p:txBody>
          <a:bodyPr>
            <a:normAutofit/>
          </a:bodyPr>
          <a:lstStyle/>
          <a:p>
            <a:r>
              <a:rPr lang="en-US" dirty="0"/>
              <a:t>An IDE (Integrated Drive Electronics) connector is an older interface used to connect storage devices such as hard drives and CD/DVD drives to a computer. It has largely been replaced by the SATA interface.</a:t>
            </a:r>
          </a:p>
        </p:txBody>
      </p:sp>
    </p:spTree>
    <p:extLst>
      <p:ext uri="{BB962C8B-B14F-4D97-AF65-F5344CB8AC3E}">
        <p14:creationId xmlns:p14="http://schemas.microsoft.com/office/powerpoint/2010/main" val="15520409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97FBE8-93D4-5C4E-D02E-B6FE3428A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943" y="1657102"/>
            <a:ext cx="5468113" cy="354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47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DDR3/4 DIMM Memory slot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2975"/>
          </a:xfrm>
        </p:spPr>
        <p:txBody>
          <a:bodyPr>
            <a:normAutofit/>
          </a:bodyPr>
          <a:lstStyle/>
          <a:p>
            <a:r>
              <a:rPr lang="en-US" dirty="0"/>
              <a:t>DDR3 (Double Data Rate 3/4) is a type of computer memory used to store data that the CPU can access quickly. DIMM (Dual In-Line Memory Module) slots are the physical slots on a motherboard where memory modules are installed.</a:t>
            </a:r>
          </a:p>
        </p:txBody>
      </p:sp>
    </p:spTree>
    <p:extLst>
      <p:ext uri="{BB962C8B-B14F-4D97-AF65-F5344CB8AC3E}">
        <p14:creationId xmlns:p14="http://schemas.microsoft.com/office/powerpoint/2010/main" val="31925333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What's the difference between slot, bank and channel in a motherboard? -  Quora">
            <a:extLst>
              <a:ext uri="{FF2B5EF4-FFF2-40B4-BE49-F238E27FC236}">
                <a16:creationId xmlns:a16="http://schemas.microsoft.com/office/drawing/2014/main" id="{4947031F-8C4E-3F92-113A-D70661C6F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8951" y="1600200"/>
            <a:ext cx="8994098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28421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2975"/>
          </a:xfrm>
        </p:spPr>
        <p:txBody>
          <a:bodyPr>
            <a:normAutofit/>
          </a:bodyPr>
          <a:lstStyle/>
          <a:p>
            <a:r>
              <a:rPr lang="en-US" dirty="0"/>
              <a:t>The CPU (Central Processing Unit) is the "brain" of a computer. It is responsible for executing instructions and performing calculations that allow the computer to perform tasks. The CPU is typically located on the motherboard and is connected to other components through a variety of interfaces</a:t>
            </a:r>
          </a:p>
        </p:txBody>
      </p:sp>
    </p:spTree>
    <p:extLst>
      <p:ext uri="{BB962C8B-B14F-4D97-AF65-F5344CB8AC3E}">
        <p14:creationId xmlns:p14="http://schemas.microsoft.com/office/powerpoint/2010/main" val="10099837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Cara Memasang CPU pada Motherboard • Computory">
            <a:extLst>
              <a:ext uri="{FF2B5EF4-FFF2-40B4-BE49-F238E27FC236}">
                <a16:creationId xmlns:a16="http://schemas.microsoft.com/office/drawing/2014/main" id="{69AD4FC9-3D7B-54D6-37E5-5B49BDB17C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0" y="1143000"/>
            <a:ext cx="8128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2315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S/2 port - Wikipedia">
            <a:extLst>
              <a:ext uri="{FF2B5EF4-FFF2-40B4-BE49-F238E27FC236}">
                <a16:creationId xmlns:a16="http://schemas.microsoft.com/office/drawing/2014/main" id="{6D0F9E98-6724-D33A-B945-A62A09522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6959" y="1846924"/>
            <a:ext cx="6638081" cy="316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3563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HDMI Connector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HDMI (High-Definition Multimedia Interface) is a digital interface used to transmit high-definition video and audio signals between devices. An HDMI connector allows high-quality video and audio to be sent from a computer to an external device such as a monitor or TV.</a:t>
            </a:r>
          </a:p>
        </p:txBody>
      </p:sp>
    </p:spTree>
    <p:extLst>
      <p:ext uri="{BB962C8B-B14F-4D97-AF65-F5344CB8AC3E}">
        <p14:creationId xmlns:p14="http://schemas.microsoft.com/office/powerpoint/2010/main" val="2950632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an A USB, HDMI Or Card Reader Port Rust?">
            <a:extLst>
              <a:ext uri="{FF2B5EF4-FFF2-40B4-BE49-F238E27FC236}">
                <a16:creationId xmlns:a16="http://schemas.microsoft.com/office/drawing/2014/main" id="{98F445D9-2C2B-5AE4-D550-2B8BB7B9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0928" y="1659468"/>
            <a:ext cx="5230144" cy="3539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868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DVI Connector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DVI (Digital Visual Interface) is another digital interface used to transmit high-quality video signals between devices. A DVI connector allows high-quality video to be sent from a computer to an external device such as a monitor.</a:t>
            </a:r>
          </a:p>
        </p:txBody>
      </p:sp>
    </p:spTree>
    <p:extLst>
      <p:ext uri="{BB962C8B-B14F-4D97-AF65-F5344CB8AC3E}">
        <p14:creationId xmlns:p14="http://schemas.microsoft.com/office/powerpoint/2010/main" val="638968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ll About the DVI Video Connection">
            <a:extLst>
              <a:ext uri="{FF2B5EF4-FFF2-40B4-BE49-F238E27FC236}">
                <a16:creationId xmlns:a16="http://schemas.microsoft.com/office/drawing/2014/main" id="{53E4FC99-5040-4AAC-6742-CCC23FEEE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207" y="1270000"/>
            <a:ext cx="6480000" cy="43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1987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1D8D-88B2-0018-B9FB-5B0E2786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VGA Connector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6901-7A7B-9084-74CA-E9899F3A9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VGA (Video Graphics Array) is an older analog interface used to transmit video signals between devices. A VGA connector allows video to be sent from a computer to an external device such as a monitor.</a:t>
            </a:r>
          </a:p>
        </p:txBody>
      </p:sp>
    </p:spTree>
    <p:extLst>
      <p:ext uri="{BB962C8B-B14F-4D97-AF65-F5344CB8AC3E}">
        <p14:creationId xmlns:p14="http://schemas.microsoft.com/office/powerpoint/2010/main" val="4294291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760</Words>
  <Application>Microsoft Office PowerPoint</Application>
  <PresentationFormat>Widescreen</PresentationFormat>
  <Paragraphs>50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Computer Parts</vt:lpstr>
      <vt:lpstr>PS/2 Mouse Port</vt:lpstr>
      <vt:lpstr>PS/2 Keyboard Port</vt:lpstr>
      <vt:lpstr>PowerPoint Presentation</vt:lpstr>
      <vt:lpstr>HDMI Connector</vt:lpstr>
      <vt:lpstr>PowerPoint Presentation</vt:lpstr>
      <vt:lpstr>DVI Connector</vt:lpstr>
      <vt:lpstr>PowerPoint Presentation</vt:lpstr>
      <vt:lpstr>VGA Connector</vt:lpstr>
      <vt:lpstr>PowerPoint Presentation</vt:lpstr>
      <vt:lpstr>eSATA ports</vt:lpstr>
      <vt:lpstr>PowerPoint Presentation</vt:lpstr>
      <vt:lpstr>USB ports</vt:lpstr>
      <vt:lpstr>PowerPoint Presentation</vt:lpstr>
      <vt:lpstr>RJ45 ports</vt:lpstr>
      <vt:lpstr>PowerPoint Presentation</vt:lpstr>
      <vt:lpstr>Audio ports</vt:lpstr>
      <vt:lpstr>PowerPoint Presentation</vt:lpstr>
      <vt:lpstr>PCI-E x16 slot</vt:lpstr>
      <vt:lpstr>PowerPoint Presentation</vt:lpstr>
      <vt:lpstr>PCI-E x4 slot</vt:lpstr>
      <vt:lpstr>PowerPoint Presentation</vt:lpstr>
      <vt:lpstr>PCI slots</vt:lpstr>
      <vt:lpstr>PowerPoint Presentation</vt:lpstr>
      <vt:lpstr>Super I/O</vt:lpstr>
      <vt:lpstr>PowerPoint Presentation</vt:lpstr>
      <vt:lpstr>COM port</vt:lpstr>
      <vt:lpstr>PowerPoint Presentation</vt:lpstr>
      <vt:lpstr>SATA2 connectors</vt:lpstr>
      <vt:lpstr>PowerPoint Presentation</vt:lpstr>
      <vt:lpstr>IDE connector</vt:lpstr>
      <vt:lpstr>PowerPoint Presentation</vt:lpstr>
      <vt:lpstr>DDR3/4 DIMM Memory slot</vt:lpstr>
      <vt:lpstr>PowerPoint Presentation</vt:lpstr>
      <vt:lpstr>CPU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Parts</dc:title>
  <dc:creator>Dicha Arkana</dc:creator>
  <cp:lastModifiedBy>Dicha Arkana</cp:lastModifiedBy>
  <cp:revision>1</cp:revision>
  <dcterms:created xsi:type="dcterms:W3CDTF">2023-03-01T06:13:48Z</dcterms:created>
  <dcterms:modified xsi:type="dcterms:W3CDTF">2023-03-01T07:32:20Z</dcterms:modified>
</cp:coreProperties>
</file>

<file path=docProps/thumbnail.jpeg>
</file>